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3" r:id="rId2"/>
    <p:sldId id="330" r:id="rId3"/>
    <p:sldId id="257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36" r:id="rId18"/>
    <p:sldId id="319" r:id="rId19"/>
    <p:sldId id="337" r:id="rId20"/>
    <p:sldId id="327" r:id="rId21"/>
    <p:sldId id="323" r:id="rId22"/>
    <p:sldId id="338" r:id="rId23"/>
    <p:sldId id="339" r:id="rId24"/>
    <p:sldId id="340" r:id="rId25"/>
    <p:sldId id="341" r:id="rId26"/>
    <p:sldId id="342" r:id="rId27"/>
    <p:sldId id="332" r:id="rId28"/>
    <p:sldId id="333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330"/>
            <p14:sldId id="257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36"/>
            <p14:sldId id="319"/>
            <p14:sldId id="337"/>
            <p14:sldId id="327"/>
            <p14:sldId id="323"/>
            <p14:sldId id="338"/>
            <p14:sldId id="339"/>
            <p14:sldId id="340"/>
            <p14:sldId id="341"/>
            <p14:sldId id="342"/>
            <p14:sldId id="332"/>
            <p14:sldId id="333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8D51C-5858-4000-991E-D68D898B497F}" v="978" dt="2026-02-05T22:31:57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05T22:31:57.039" v="4232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437579050" sldId="284"/>
        </pc:sldMkLst>
      </pc:sldChg>
      <pc:sldChg chg="del">
        <pc:chgData name="Mariam Ahmed Mohamed Ali Reda" userId="e234cfb54234d7e1" providerId="LiveId" clId="{4CDFA264-E541-4DA7-A155-35AF44FEC437}" dt="2026-02-04T19:59:57.912" v="4224" actId="2696"/>
        <pc:sldMkLst>
          <pc:docMk/>
          <pc:sldMk cId="493780871" sldId="285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611710156" sldId="286"/>
        </pc:sldMkLst>
      </pc:sldChg>
      <pc:sldChg chg="del">
        <pc:chgData name="Mariam Ahmed Mohamed Ali Reda" userId="e234cfb54234d7e1" providerId="LiveId" clId="{4CDFA264-E541-4DA7-A155-35AF44FEC437}" dt="2026-02-04T20:00:58.894" v="4226" actId="47"/>
        <pc:sldMkLst>
          <pc:docMk/>
          <pc:sldMk cId="128617046" sldId="287"/>
        </pc:sldMkLst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add del mod">
          <ac:chgData name="Mariam Ahmed Mohamed Ali Reda" userId="e234cfb54234d7e1" providerId="LiveId" clId="{4CDFA264-E541-4DA7-A155-35AF44FEC437}" dt="2026-02-04T01:11:04.525" v="3979" actId="478"/>
          <ac:spMkLst>
            <pc:docMk/>
            <pc:sldMk cId="2777489913" sldId="289"/>
            <ac:spMk id="11" creationId="{39F9EF5F-5A7F-00B0-643C-9BF7F997E6F2}"/>
          </ac:spMkLst>
        </pc:spChg>
        <pc:spChg chg="add del mod">
          <ac:chgData name="Mariam Ahmed Mohamed Ali Reda" userId="e234cfb54234d7e1" providerId="LiveId" clId="{4CDFA264-E541-4DA7-A155-35AF44FEC437}" dt="2026-02-04T01:15:22.149" v="4030" actId="478"/>
          <ac:spMkLst>
            <pc:docMk/>
            <pc:sldMk cId="2777489913" sldId="289"/>
            <ac:spMk id="12" creationId="{280D8B84-EBFA-8EF1-2422-2441A154A91B}"/>
          </ac:spMkLst>
        </pc:spChg>
        <pc:spChg chg="add del mod">
          <ac:chgData name="Mariam Ahmed Mohamed Ali Reda" userId="e234cfb54234d7e1" providerId="LiveId" clId="{4CDFA264-E541-4DA7-A155-35AF44FEC437}" dt="2026-02-04T01:18:54.896" v="4052" actId="478"/>
          <ac:spMkLst>
            <pc:docMk/>
            <pc:sldMk cId="2777489913" sldId="289"/>
            <ac:spMk id="18" creationId="{6EC8379B-09DB-F19B-AA84-908FE12846E3}"/>
          </ac:spMkLst>
        </pc:spChg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del mod ord">
          <ac:chgData name="Mariam Ahmed Mohamed Ali Reda" userId="e234cfb54234d7e1" providerId="LiveId" clId="{4CDFA264-E541-4DA7-A155-35AF44FEC437}" dt="2026-02-04T01:14:24.422" v="4021" actId="478"/>
          <ac:spMkLst>
            <pc:docMk/>
            <pc:sldMk cId="2777489913" sldId="289"/>
            <ac:spMk id="23" creationId="{6CC9868A-226A-A9ED-FF93-5F964FF88244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graphicFrameChg chg="add del mod modGraphic">
          <ac:chgData name="Mariam Ahmed Mohamed Ali Reda" userId="e234cfb54234d7e1" providerId="LiveId" clId="{4CDFA264-E541-4DA7-A155-35AF44FEC437}" dt="2026-02-04T01:18:11.109" v="4044" actId="478"/>
          <ac:graphicFrameMkLst>
            <pc:docMk/>
            <pc:sldMk cId="2777489913" sldId="289"/>
            <ac:graphicFrameMk id="26" creationId="{BC78DFCC-D434-2060-B8CD-5B07D711EB1C}"/>
          </ac:graphicFrameMkLst>
        </pc:graphicFrame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del mod">
          <ac:chgData name="Mariam Ahmed Mohamed Ali Reda" userId="e234cfb54234d7e1" providerId="LiveId" clId="{4CDFA264-E541-4DA7-A155-35AF44FEC437}" dt="2026-02-04T01:06:24.152" v="3880" actId="478"/>
          <ac:picMkLst>
            <pc:docMk/>
            <pc:sldMk cId="2777489913" sldId="289"/>
            <ac:picMk id="14" creationId="{6864D700-270C-B820-14BB-BFC1F958ABDC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del mod">
          <ac:chgData name="Mariam Ahmed Mohamed Ali Reda" userId="e234cfb54234d7e1" providerId="LiveId" clId="{4CDFA264-E541-4DA7-A155-35AF44FEC437}" dt="2026-02-04T01:10:27.360" v="3976" actId="478"/>
          <ac:picMkLst>
            <pc:docMk/>
            <pc:sldMk cId="2777489913" sldId="289"/>
            <ac:picMk id="21" creationId="{AD3452A8-CB5A-C2B3-0D67-1356809FC7D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  <pc:picChg chg="add del mod">
          <ac:chgData name="Mariam Ahmed Mohamed Ali Reda" userId="e234cfb54234d7e1" providerId="LiveId" clId="{4CDFA264-E541-4DA7-A155-35AF44FEC437}" dt="2026-02-04T01:18:14.356" v="4045" actId="478"/>
          <ac:picMkLst>
            <pc:docMk/>
            <pc:sldMk cId="2777489913" sldId="289"/>
            <ac:picMk id="31" creationId="{4E21D349-DF62-8D56-B1FC-20DAF74CB824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376255769" sldId="296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467447953" sldId="297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943714843" sldId="298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431277994" sldId="300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941277110" sldId="301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88854279" sldId="302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314748985" sldId="303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750356225" sldId="304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719223125" sldId="305"/>
        </pc:sldMkLst>
      </pc:sldChg>
      <pc:sldChg chg="del">
        <pc:chgData name="Mariam Ahmed Mohamed Ali Reda" userId="e234cfb54234d7e1" providerId="LiveId" clId="{4CDFA264-E541-4DA7-A155-35AF44FEC437}" dt="2026-02-04T20:01:01.447" v="4227" actId="47"/>
        <pc:sldMkLst>
          <pc:docMk/>
          <pc:sldMk cId="1598603531" sldId="306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803900632" sldId="313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523711357" sldId="315"/>
        </pc:sldMkLst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040188018" sldId="317"/>
        </pc:sldMkLst>
      </pc:sldChg>
      <pc:sldChg chg="addSp delSp modSp mod modAnim">
        <pc:chgData name="Mariam Ahmed Mohamed Ali Reda" userId="e234cfb54234d7e1" providerId="LiveId" clId="{4CDFA264-E541-4DA7-A155-35AF44FEC437}" dt="2026-02-04T01:31:31.428" v="4138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03T17:00:27.791" v="2026" actId="20577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03T16:35:05.090" v="1553" actId="20577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03T16:35:07.709" v="1554" actId="20577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03T16:37:05.209" v="1580" actId="20577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03T16:40:30.197" v="1679" actId="20577"/>
          <ac:spMkLst>
            <pc:docMk/>
            <pc:sldMk cId="3166243176" sldId="318"/>
            <ac:spMk id="19" creationId="{B23AA374-CE2F-C6E8-F687-764BE2F7D077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459322561" sldId="320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98483490" sldId="321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663003848" sldId="322"/>
        </pc:sldMkLst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112449033" sldId="324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715458963" sldId="325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918726487" sldId="326"/>
        </pc:sldMkLst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827336036" sldId="328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066793483" sldId="329"/>
        </pc:sldMkLst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7" creationId="{3B2A5D26-3CCE-D826-7B8E-CABADA94BEC1}"/>
          </ac:spMkLst>
        </pc:spChg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9" creationId="{827C0666-3802-BE40-3F86-39C476B45840}"/>
          </ac:spMkLst>
        </pc:spChg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10" creationId="{AD4398D9-258B-4840-9F34-85DF6CA9CCB7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2" creationId="{A1F8AB16-52D6-5097-9F9B-5132D105468E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4" creationId="{6DA81091-56BE-2A15-A0F3-3D3F01FFF3F3}"/>
          </ac:spMkLst>
        </pc:spChg>
        <pc:spChg chg="add del mod">
          <ac:chgData name="Mariam Ahmed Mohamed Ali Reda" userId="e234cfb54234d7e1" providerId="LiveId" clId="{4CDFA264-E541-4DA7-A155-35AF44FEC437}" dt="2026-02-04T00:26:42.312" v="3685" actId="478"/>
          <ac:spMkLst>
            <pc:docMk/>
            <pc:sldMk cId="1841904892" sldId="339"/>
            <ac:spMk id="15" creationId="{600B56A7-E76F-BAAB-A7B5-8427707A9DB7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6" creationId="{5A348226-4A9F-2A5C-3807-4C30DE34EF8C}"/>
          </ac:spMkLst>
        </pc:spChg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20" creationId="{C5CCA903-3FAD-300E-6489-82F8E0E8E49C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21" creationId="{0B138D1B-B4EC-4C72-AAE0-8340C6FF7673}"/>
          </ac:spMkLst>
        </pc:spChg>
        <pc:spChg chg="add del">
          <ac:chgData name="Mariam Ahmed Mohamed Ali Reda" userId="e234cfb54234d7e1" providerId="LiveId" clId="{4CDFA264-E541-4DA7-A155-35AF44FEC437}" dt="2026-02-04T00:34:30.038" v="3709" actId="478"/>
          <ac:spMkLst>
            <pc:docMk/>
            <pc:sldMk cId="1841904892" sldId="339"/>
            <ac:spMk id="26" creationId="{F37DEED7-2FA9-7524-1734-ED28C5C26767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del mod modCrop">
          <ac:chgData name="Mariam Ahmed Mohamed Ali Reda" userId="e234cfb54234d7e1" providerId="LiveId" clId="{4CDFA264-E541-4DA7-A155-35AF44FEC437}" dt="2026-02-04T00:40:03.350" v="3717" actId="478"/>
          <ac:picMkLst>
            <pc:docMk/>
            <pc:sldMk cId="1841904892" sldId="339"/>
            <ac:picMk id="23" creationId="{34B39BA1-7291-E15E-48E4-C151289C1239}"/>
          </ac:picMkLst>
        </pc:pic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 ord">
        <pc:chgData name="Mariam Ahmed Mohamed Ali Reda" userId="e234cfb54234d7e1" providerId="LiveId" clId="{4CDFA264-E541-4DA7-A155-35AF44FEC437}" dt="2026-02-05T22:30:21.083" v="4230"/>
        <pc:sldMkLst>
          <pc:docMk/>
          <pc:sldMk cId="0" sldId="340"/>
        </pc:sldMkLst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397685654" sldId="34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1696-9DE3-AF0C-0318-2ADC1C9A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69D90-7776-B351-54C6-A224F271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01778-EA33-EC6E-E959-4DB13D3D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3667-00EE-E24E-63FC-5BE8DA8AD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6" y="2707020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0" y="316868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0" y="3630350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E5ACD-BB36-434E-844B-48871AC9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3" y="193183"/>
            <a:ext cx="6471634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4385021" y="1697509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176945" y="3372796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082041" y="3977926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427" y="3814238"/>
            <a:ext cx="101348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Used to store </a:t>
            </a:r>
            <a:r>
              <a:rPr lang="en-US" sz="2400" dirty="0"/>
              <a:t>(Temporary data, Control information, 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EA59839-340B-41D1-99A8-326F08761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426" y="1190264"/>
            <a:ext cx="29498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Definition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65" y="2178031"/>
            <a:ext cx="80093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Registers are </a:t>
            </a:r>
            <a:r>
              <a:rPr lang="en-US" sz="2400" b="1" dirty="0"/>
              <a:t>small, fast storage locations</a:t>
            </a:r>
            <a:r>
              <a:rPr lang="en-US" sz="2400" dirty="0"/>
              <a:t> inside the CPU</a:t>
            </a: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630BB32A-C5A0-AC44-FFDB-A18A5BA8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592" y="3221112"/>
            <a:ext cx="19175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8675" y="1413527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2534012"/>
            <a:ext cx="1035995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733" y="1068997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314889"/>
            <a:ext cx="1003986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EC36-0BE3-700D-3419-F7A80588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534D5FE-4835-1E50-ECAE-840BA9054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3621EB4-DC2C-1BFD-990F-3F7CDDF62BB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BDFC9-FD2C-C72C-1145-CA7032F81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92AEBE-3704-43E3-0890-1F4B4774AEE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562F09-83BC-B273-F183-00791E9E93C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F116AE-80D1-0EE0-71BC-B594F1C8569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9B6857-C732-6D81-2FAF-45F9A7D45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DD9180-8BED-0013-80DF-E4B6D53E2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0F969D3-58C9-52C9-80B2-8EB03C17EE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1227E-030D-03D0-0E59-65B316D9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131CF35-5BDF-6993-B57A-C4167F22F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55281443-FF36-3CD2-D839-59A68F3E27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BE85FE0A-49B3-4D43-E277-0B308C2D8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141" y="1103771"/>
            <a:ext cx="38039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Memory Map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1DDC2D8-35FC-C078-0D89-D8C4ECBE4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318119"/>
            <a:ext cx="82914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Registers are mapped to </a:t>
            </a:r>
            <a:r>
              <a:rPr lang="en-US" sz="2400" b="1" dirty="0"/>
              <a:t>specific memory addresses.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The memory map includes: Registers, SRAM, EEPROM, Flash.</a:t>
            </a:r>
          </a:p>
        </p:txBody>
      </p:sp>
    </p:spTree>
    <p:extLst>
      <p:ext uri="{BB962C8B-B14F-4D97-AF65-F5344CB8AC3E}">
        <p14:creationId xmlns:p14="http://schemas.microsoft.com/office/powerpoint/2010/main" val="3397685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1348723" y="2089800"/>
            <a:ext cx="126072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480" y="1630985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3105130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endParaRPr lang="en-US" sz="2400" dirty="0"/>
          </a:p>
          <a:p>
            <a:r>
              <a:rPr lang="en-US" sz="2400" dirty="0"/>
              <a:t>Common clock sources:(Internal oscillator, External crystal).</a:t>
            </a:r>
          </a:p>
        </p:txBody>
      </p:sp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1637927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90583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380" y="1050568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67175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45" y="1627804"/>
            <a:ext cx="721785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r>
              <a:rPr lang="en-US" sz="2400" dirty="0"/>
              <a:t>EX: while(1){ 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80" y="1226365"/>
            <a:ext cx="3330240" cy="33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602" y="1868622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428" y="1116113"/>
            <a:ext cx="3428996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1281</Words>
  <Application>Microsoft Office PowerPoint</Application>
  <PresentationFormat>Widescreen</PresentationFormat>
  <Paragraphs>276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Mariam Ahmed Mohamed Ali Reda</cp:lastModifiedBy>
  <cp:revision>418</cp:revision>
  <dcterms:created xsi:type="dcterms:W3CDTF">2025-01-30T15:09:40Z</dcterms:created>
  <dcterms:modified xsi:type="dcterms:W3CDTF">2026-02-05T22:32:06Z</dcterms:modified>
</cp:coreProperties>
</file>